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6" r:id="rId11"/>
    <p:sldId id="267" r:id="rId12"/>
    <p:sldId id="268" r:id="rId13"/>
    <p:sldId id="269" r:id="rId14"/>
    <p:sldId id="270" r:id="rId15"/>
    <p:sldId id="265" r:id="rId1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CE0"/>
    <a:srgbClr val="8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96" d="100"/>
          <a:sy n="96" d="100"/>
        </p:scale>
        <p:origin x="-610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AE760A-1402-493E-A1ED-4A301F5C491B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F8F48B8-2539-4965-B9B7-39E5C63121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2607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9C866-892B-4BCD-A9D1-006DD4B8D16B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E289B-517D-4343-B324-F955FC50B7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41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83AD3-21FF-484A-A074-BFDCDE4257F5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EE6C3-8E51-4985-99DE-6422FB55DC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101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2A346-31B1-425A-A74B-D40A000509EB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05894-C808-4BBF-A3F4-9B3DD48F4A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378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C236C-DC52-4284-91A5-DFF6C9BED5AB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E709E-EC81-47C7-8D74-DB0AB6C719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957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D2FD-2B2C-4A99-88FA-8817E044B333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82E63-E857-4901-9E99-A2EA66C60D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780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C268E-6AB6-4339-B331-DD8E5726C533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270D7-CB12-4491-9BF3-3F99F21C4A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470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F62B6-0201-4BB8-BC37-CA65514C08D1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B86AC-D920-44A9-BFE2-73BC647A9D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713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A87F-DBA1-4BAA-A4B2-7D00C1AE6713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3185C-C407-4496-BBF9-9FC1BFE448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54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D2B50-406A-4FE4-BD44-3372A2F59231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9EBE0-FAAC-4E7E-BA43-9916C10A7E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13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8144-8CA6-432E-9D61-12D26634CED0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D68DB-C4F2-48CE-851A-31135CBB1C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8425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CA911-BF8B-413C-A5EB-093FF16449DA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0DB13-0573-42F2-9694-F0D1EF05F5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567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9E48A1-46DB-41FD-B48D-705ACA1FB851}" type="datetimeFigureOut">
              <a:rPr lang="ru-RU"/>
              <a:pPr>
                <a:defRPr/>
              </a:pPr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0A2794-BF62-4446-8C4B-FFD3CBD533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944563" y="198438"/>
            <a:ext cx="7577137" cy="1296987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Городской историко-краеведческий семинар для учителей историко-культурологического цикла и педагогов дополнительного образования</a:t>
            </a:r>
            <a:endParaRPr lang="ru-RU" altLang="ru-RU" sz="280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2738" y="1614488"/>
            <a:ext cx="6619875" cy="9556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/>
              <a:t>НАСЛЕДИЕ ХРИСТИАНСКОГО МИРА</a:t>
            </a:r>
            <a:endParaRPr lang="ru-RU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/>
              <a:t>В САНКТ-ПЕТЕРБУРГЕ</a:t>
            </a:r>
            <a:endParaRPr lang="ru-RU" sz="2800" dirty="0"/>
          </a:p>
        </p:txBody>
      </p:sp>
      <p:sp>
        <p:nvSpPr>
          <p:cNvPr id="2052" name="Подзаголовок 2"/>
          <p:cNvSpPr txBox="1">
            <a:spLocks/>
          </p:cNvSpPr>
          <p:nvPr/>
        </p:nvSpPr>
        <p:spPr bwMode="auto">
          <a:xfrm>
            <a:off x="292100" y="2846388"/>
            <a:ext cx="8586788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8580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02870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137160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18288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2860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27432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2004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000" b="1" u="sng"/>
              <a:t>Краеведение во внеурочной деятельности.</a:t>
            </a:r>
            <a:endParaRPr lang="ru-RU" altLang="ru-RU" sz="3000"/>
          </a:p>
          <a:p>
            <a:pPr algn="ctr" eaLnBrk="1" hangingPunct="1">
              <a:buFont typeface="Arial" charset="0"/>
              <a:buNone/>
            </a:pPr>
            <a:r>
              <a:rPr lang="ru-RU" altLang="ru-RU" sz="3000" b="1" u="sng"/>
              <a:t>Опыт реализации предметной области ОДНКНР.</a:t>
            </a:r>
            <a:endParaRPr lang="ru-RU" altLang="ru-RU" sz="300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014538" y="4651375"/>
            <a:ext cx="6956425" cy="12065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i="1" dirty="0"/>
              <a:t>Екатерина Владимировна </a:t>
            </a:r>
            <a:r>
              <a:rPr lang="ru-RU" sz="2800" b="1" i="1" dirty="0" err="1"/>
              <a:t>Беннер</a:t>
            </a:r>
            <a:r>
              <a:rPr lang="ru-RU" sz="2800" b="1" i="1" dirty="0"/>
              <a:t>, </a:t>
            </a:r>
            <a:endParaRPr lang="ru-RU" sz="2800" b="1" i="1" dirty="0" smtClean="0"/>
          </a:p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/>
              <a:t>заместитель </a:t>
            </a:r>
            <a:r>
              <a:rPr lang="ru-RU" sz="2800" b="1" i="1" dirty="0"/>
              <a:t>директора по УВР  </a:t>
            </a:r>
            <a:endParaRPr lang="ru-RU" sz="2800" b="1" i="1" dirty="0" smtClean="0"/>
          </a:p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/>
              <a:t>ГБОУ </a:t>
            </a:r>
            <a:r>
              <a:rPr lang="ru-RU" sz="2800" b="1" i="1" dirty="0"/>
              <a:t>СОШ № </a:t>
            </a:r>
            <a:r>
              <a:rPr lang="ru-RU" sz="2800" b="1" i="1" dirty="0" smtClean="0"/>
              <a:t>450 Курортного района Санкт-Петербурга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782638" y="217488"/>
            <a:ext cx="74660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Городской конкурс «Петербуржец 21 века. Этикет»</a:t>
            </a:r>
            <a:endParaRPr lang="ru-RU" altLang="ru-RU" sz="2400"/>
          </a:p>
          <a:p>
            <a:pPr algn="ctr" eaLnBrk="1" hangingPunct="1"/>
            <a:endParaRPr lang="ru-RU" altLang="ru-RU" sz="1200"/>
          </a:p>
          <a:p>
            <a:pPr algn="ctr" eaLnBrk="1" hangingPunct="1"/>
            <a:r>
              <a:rPr lang="ru-RU" altLang="ru-RU" sz="2400" b="1"/>
              <a:t>Команда заняла 1 место</a:t>
            </a:r>
          </a:p>
        </p:txBody>
      </p:sp>
      <p:pic>
        <p:nvPicPr>
          <p:cNvPr id="1126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31900"/>
            <a:ext cx="437197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424238"/>
            <a:ext cx="47085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782638" y="217488"/>
            <a:ext cx="74660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Лихачевские чтения</a:t>
            </a:r>
          </a:p>
          <a:p>
            <a:pPr algn="ctr" eaLnBrk="1" hangingPunct="1"/>
            <a:endParaRPr lang="ru-RU" altLang="ru-RU" sz="1200"/>
          </a:p>
          <a:p>
            <a:pPr algn="ctr" eaLnBrk="1" hangingPunct="1"/>
            <a:r>
              <a:rPr lang="ru-RU" altLang="ru-RU" sz="2400" b="1"/>
              <a:t>дипломанты конкурса</a:t>
            </a:r>
          </a:p>
        </p:txBody>
      </p:sp>
      <p:pic>
        <p:nvPicPr>
          <p:cNvPr id="12291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1960563"/>
            <a:ext cx="5768975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782638" y="217488"/>
            <a:ext cx="74660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400" b="1"/>
              <a:t>Районная конференция «Война. Блокада. Ленинград»</a:t>
            </a:r>
            <a:endParaRPr lang="ru-RU" altLang="ru-RU" sz="2400"/>
          </a:p>
          <a:p>
            <a:pPr algn="ctr" eaLnBrk="1" hangingPunct="1"/>
            <a:endParaRPr lang="ru-RU" altLang="ru-RU" sz="1200"/>
          </a:p>
        </p:txBody>
      </p:sp>
      <p:pic>
        <p:nvPicPr>
          <p:cNvPr id="1331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168400"/>
            <a:ext cx="503872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656013"/>
            <a:ext cx="4475163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254000" y="217488"/>
            <a:ext cx="87360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XVIII Международная юношеская научная конференция «Санкт-Петербург, Царское Село, Пушкин и мировая культура»</a:t>
            </a:r>
          </a:p>
          <a:p>
            <a:pPr algn="ctr" eaLnBrk="1" hangingPunct="1"/>
            <a:endParaRPr lang="ru-RU" altLang="ru-RU" sz="2400" b="1"/>
          </a:p>
          <a:p>
            <a:pPr algn="ctr" eaLnBrk="1" hangingPunct="1"/>
            <a:r>
              <a:rPr lang="ru-RU" altLang="ru-RU" sz="2400" b="1"/>
              <a:t>Лауреаты конференции </a:t>
            </a:r>
            <a:endParaRPr lang="ru-RU" altLang="ru-RU" sz="1200"/>
          </a:p>
        </p:txBody>
      </p:sp>
      <p:pic>
        <p:nvPicPr>
          <p:cNvPr id="14339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17114" r="17966"/>
          <a:stretch>
            <a:fillRect/>
          </a:stretch>
        </p:blipFill>
        <p:spPr bwMode="auto">
          <a:xfrm>
            <a:off x="1570038" y="2286000"/>
            <a:ext cx="5434012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988" y="330200"/>
            <a:ext cx="8736012" cy="1446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Токарева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Наталья Леонидовна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7988" y="2692400"/>
            <a:ext cx="4984750" cy="27098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3C4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Руководитель ДОО «Поиск»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3C4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учитель истории и культуры Санкт-Петербурга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3C4C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учитель внеурочной деятельности</a:t>
            </a:r>
            <a:endParaRPr lang="ru-RU" sz="2800" dirty="0">
              <a:solidFill>
                <a:srgbClr val="3C4C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36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2281238"/>
            <a:ext cx="2903537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6975" y="2073275"/>
            <a:ext cx="6551613" cy="2555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00063" y="523875"/>
            <a:ext cx="4948237" cy="9890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01.09.2013 года школа  перешла на работу в режиме экспериментальной площадки по теме: «Разработка вариативной модели внедрения ФГОС основного общего образования»</a:t>
            </a:r>
          </a:p>
        </p:txBody>
      </p:sp>
      <p:sp>
        <p:nvSpPr>
          <p:cNvPr id="4" name="Стрелка углом вверх 3"/>
          <p:cNvSpPr/>
          <p:nvPr/>
        </p:nvSpPr>
        <p:spPr>
          <a:xfrm rot="5400000">
            <a:off x="629444" y="1505744"/>
            <a:ext cx="904875" cy="947737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55750" y="1927225"/>
            <a:ext cx="4864100" cy="9001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предметной области  «Основы духовно-нравственной культуры  народов России»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19400" y="3228975"/>
            <a:ext cx="4589463" cy="9890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2013/2014 учебном  году появился курс внеурочной деятельности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"Наш город Санкт-Петербург" (5 классы)</a:t>
            </a:r>
          </a:p>
        </p:txBody>
      </p:sp>
      <p:sp>
        <p:nvSpPr>
          <p:cNvPr id="7" name="Стрелка углом вверх 6"/>
          <p:cNvSpPr/>
          <p:nvPr/>
        </p:nvSpPr>
        <p:spPr>
          <a:xfrm rot="5400000">
            <a:off x="1820863" y="2873375"/>
            <a:ext cx="1030288" cy="966787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углом вверх 7"/>
          <p:cNvSpPr/>
          <p:nvPr/>
        </p:nvSpPr>
        <p:spPr>
          <a:xfrm rot="5400000">
            <a:off x="2974181" y="4341019"/>
            <a:ext cx="1036638" cy="819150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97313" y="4605338"/>
            <a:ext cx="4737100" cy="989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2014/2015 учебном году  в том же формате проводились уже два курса: "Наш город Санкт-Петербург" для 5 класса и "История и культура родного края" – для 6 класса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38200" y="333375"/>
            <a:ext cx="7288213" cy="9890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 курсов внеурочной деятельности – проектная деятельность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38200" y="1589088"/>
            <a:ext cx="3036888" cy="39401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 группах по «специальностям» (каждый «специалист» раскрывает особенности объекта)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84663" y="1443038"/>
            <a:ext cx="2384425" cy="708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Историк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76875" y="2205038"/>
            <a:ext cx="2384425" cy="7064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Архитектор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76875" y="3686175"/>
            <a:ext cx="2384425" cy="7064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4663" y="4430713"/>
            <a:ext cx="2384425" cy="7064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Журналист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476875" y="5175250"/>
            <a:ext cx="2384425" cy="7064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Литератор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49750" y="2936875"/>
            <a:ext cx="2386013" cy="7064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Макетчик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84663" y="5919788"/>
            <a:ext cx="2384425" cy="708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Библиограф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217488"/>
            <a:ext cx="3652837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217488"/>
            <a:ext cx="364331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39043" r="56876" b="41055"/>
          <a:stretch>
            <a:fillRect/>
          </a:stretch>
        </p:blipFill>
        <p:spPr bwMode="auto">
          <a:xfrm>
            <a:off x="288925" y="3054350"/>
            <a:ext cx="48291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9" t="39043" r="13660" b="41055"/>
          <a:stretch>
            <a:fillRect/>
          </a:stretch>
        </p:blipFill>
        <p:spPr bwMode="auto">
          <a:xfrm>
            <a:off x="3983038" y="4845050"/>
            <a:ext cx="50292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38200" y="333375"/>
            <a:ext cx="7288213" cy="9890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Загородный центр «Зеркальный»</a:t>
            </a:r>
          </a:p>
        </p:txBody>
      </p:sp>
      <p:pic>
        <p:nvPicPr>
          <p:cNvPr id="614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398588"/>
            <a:ext cx="2840037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502025"/>
            <a:ext cx="25765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4140200"/>
            <a:ext cx="27019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1522413"/>
            <a:ext cx="3273425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4760913"/>
            <a:ext cx="3157537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http://450spb.ru/wp-content/uploads/2016/03/%D0%97%D0%B5%D1%80%D0%BA%D0%B0%D0%BB%D1%8C%D0%BD%D1%8B%D0%B9-20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677" r="2956" b="20621"/>
          <a:stretch>
            <a:fillRect/>
          </a:stretch>
        </p:blipFill>
        <p:spPr bwMode="auto">
          <a:xfrm>
            <a:off x="2998788" y="2601913"/>
            <a:ext cx="28924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62025" y="333375"/>
            <a:ext cx="7399338" cy="11652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класс. Курс «Основы проектной деятельности»</a:t>
            </a:r>
          </a:p>
        </p:txBody>
      </p:sp>
      <p:pic>
        <p:nvPicPr>
          <p:cNvPr id="717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38325"/>
            <a:ext cx="2678113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1838325"/>
            <a:ext cx="2913063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838325"/>
            <a:ext cx="283527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38200" y="333375"/>
            <a:ext cx="7288213" cy="9890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конкурсах и конференциях </a:t>
            </a: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330200" y="1322388"/>
            <a:ext cx="8643938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Командный  историко-краеведческий конкурс знатоков этикета «Петербуржец 21 века»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Историко-краеведческая игра-конкурс «…Санкт-Петербург - духовная сокровищница России»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Международная научно-практическая юношеская конференция «Санкт-Петербург. Пушкин и культура» (совместно  с  Институтом русской литературы 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Командный  историко-краеведческий конкурс «Оборонительное зодчество северо-запада Руси»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Командный  историко-краеведческий конкурс «В граните и бронзе»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Командный  историко-краеведческий конкурс «Театральный Петербург»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Командный  историко-краеведческий конкурс «Санкт-Петербург-центр просвещения»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Историко-краеведческий конкурс исследовательских работ «Географы и путешественники Петербурга»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Городской конкурс исследовательских работ «Родословные петербургских школьников в истории России и города»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Городской  историко-краеведческий конкурс исследовательских работ учащихся, посвященный 110-летию со дня рождения Д.С. Лихачёва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b="1">
                <a:solidFill>
                  <a:srgbClr val="0000FF"/>
                </a:solidFill>
              </a:rPr>
              <a:t>Историко-краеведческая конференция «Старт в науку»</a:t>
            </a:r>
            <a:endParaRPr lang="ru-RU" alt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31788"/>
            <a:ext cx="25082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233738"/>
            <a:ext cx="2563812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31788"/>
            <a:ext cx="242411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3281363"/>
            <a:ext cx="2540000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" r="1537"/>
          <a:stretch>
            <a:fillRect/>
          </a:stretch>
        </p:blipFill>
        <p:spPr bwMode="auto">
          <a:xfrm>
            <a:off x="5995988" y="331788"/>
            <a:ext cx="2374900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3281363"/>
            <a:ext cx="2493962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735013"/>
            <a:ext cx="4014787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735013"/>
            <a:ext cx="399732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355</Words>
  <Application>Microsoft Office PowerPoint</Application>
  <PresentationFormat>Экран (4:3)</PresentationFormat>
  <Paragraphs>53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Arial</vt:lpstr>
      <vt:lpstr>Calibri Light</vt:lpstr>
      <vt:lpstr>Wingdings</vt:lpstr>
      <vt:lpstr>Тема Office</vt:lpstr>
      <vt:lpstr>Городской историко-краеведческий семинар для учителей историко-культурологического цикла и педагогов дополнительного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Городской историко-краеведческий семинар для учителей историко-культурологического цикла и педагогов дополнительного образования</dc:title>
  <dc:creator>Валентина</dc:creator>
  <cp:lastModifiedBy>Пользователь</cp:lastModifiedBy>
  <cp:revision>16</cp:revision>
  <dcterms:created xsi:type="dcterms:W3CDTF">2017-02-03T05:41:49Z</dcterms:created>
  <dcterms:modified xsi:type="dcterms:W3CDTF">2017-02-06T14:03:24Z</dcterms:modified>
</cp:coreProperties>
</file>